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4" r:id="rId6"/>
    <p:sldId id="257" r:id="rId7"/>
    <p:sldId id="258" r:id="rId8"/>
    <p:sldId id="267" r:id="rId9"/>
    <p:sldId id="259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F5F32-D490-8236-D398-A63439C7E5C1}" v="111" dt="2023-09-27T10:52:06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67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65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5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95E7-188B-430D-9B46-18A89188C8B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5D7814-7593-42A7-9860-61A4E029E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ps.barking-dagenham.sch.uk/eco-warrior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35" y="609600"/>
            <a:ext cx="9406737" cy="1320800"/>
          </a:xfrm>
        </p:spPr>
        <p:txBody>
          <a:bodyPr>
            <a:normAutofit/>
          </a:bodyPr>
          <a:lstStyle/>
          <a:p>
            <a:pPr algn="ctr"/>
            <a:r>
              <a:rPr lang="en-GB" sz="5000" u="sng" dirty="0"/>
              <a:t>Eco Warriors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51000"/>
            <a:ext cx="8689802" cy="48005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/>
              <a:t>Hello Eco-warriors of Eastbury Primary School! </a:t>
            </a:r>
          </a:p>
          <a:p>
            <a:endParaRPr lang="en-GB" sz="2800" dirty="0"/>
          </a:p>
          <a:p>
            <a:r>
              <a:rPr lang="en-GB" sz="2800" dirty="0"/>
              <a:t>I hope you’ve been having fun doing your bit to help us save the planet, a little step at a time! </a:t>
            </a:r>
          </a:p>
          <a:p>
            <a:endParaRPr lang="en-GB" sz="2800" dirty="0"/>
          </a:p>
          <a:p>
            <a:r>
              <a:rPr lang="en-GB" sz="2800" dirty="0"/>
              <a:t>Here are some ways that YOU can help at Eastbury Primary School to keep our environment clean and </a:t>
            </a:r>
            <a:r>
              <a:rPr lang="en-GB" sz="2800" dirty="0">
                <a:highlight>
                  <a:srgbClr val="00FF00"/>
                </a:highlight>
              </a:rPr>
              <a:t>GREEN</a:t>
            </a:r>
            <a:r>
              <a:rPr lang="en-GB" sz="2800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2F662-4BE6-9F40-807B-F3329DEDDA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3779" y="1204310"/>
            <a:ext cx="2366075" cy="4213097"/>
          </a:xfrm>
          <a:prstGeom prst="rect">
            <a:avLst/>
          </a:prstGeom>
        </p:spPr>
      </p:pic>
      <p:sp>
        <p:nvSpPr>
          <p:cNvPr id="1026" name="AutoShape 2" descr="Reduce Your Ecological Footprint | Climate Protection | RESET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Reduce Your Ecological Footprint | Climate Protection | RESET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of a green foot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576" y="317500"/>
            <a:ext cx="1571859" cy="135591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BAA6C-3832-40F2-9EED-ECCCA475C0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2522" cy="17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761999" y="431801"/>
            <a:ext cx="910714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/>
              <a:t>Eco-warriors roles</a:t>
            </a:r>
          </a:p>
          <a:p>
            <a:r>
              <a:rPr lang="en-GB" sz="4000" dirty="0"/>
              <a:t>Remember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Switch off </a:t>
            </a:r>
            <a:r>
              <a:rPr lang="en-GB" sz="3200" dirty="0"/>
              <a:t>the classroom </a:t>
            </a:r>
            <a:r>
              <a:rPr lang="en-GB" sz="3200" b="1" dirty="0"/>
              <a:t>lights</a:t>
            </a:r>
            <a:r>
              <a:rPr lang="en-GB" sz="3200" dirty="0"/>
              <a:t> when leaving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Switch off </a:t>
            </a:r>
            <a:r>
              <a:rPr lang="en-GB" sz="3200" dirty="0"/>
              <a:t>the </a:t>
            </a:r>
            <a:r>
              <a:rPr lang="en-GB" sz="3200" b="1" dirty="0"/>
              <a:t>visualizer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Turn off </a:t>
            </a:r>
            <a:r>
              <a:rPr lang="en-GB" sz="3200" dirty="0"/>
              <a:t>the </a:t>
            </a:r>
            <a:r>
              <a:rPr lang="en-GB" sz="3200" b="1" dirty="0"/>
              <a:t>taps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Close</a:t>
            </a:r>
            <a:r>
              <a:rPr lang="en-GB" sz="3200" dirty="0"/>
              <a:t> the </a:t>
            </a:r>
            <a:r>
              <a:rPr lang="en-GB" sz="3200" b="1" dirty="0"/>
              <a:t>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Check </a:t>
            </a:r>
            <a:r>
              <a:rPr lang="en-GB" sz="3200" b="1" dirty="0"/>
              <a:t>bins</a:t>
            </a:r>
            <a:r>
              <a:rPr lang="en-GB" sz="3200" dirty="0"/>
              <a:t> are being </a:t>
            </a:r>
            <a:r>
              <a:rPr lang="en-GB" sz="3200" b="1" dirty="0"/>
              <a:t>used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194" name="Picture 2" descr="Old-fashioned light bulbs could be set for comeback after &amp;#39;light recycling&amp;#39;  breakthrough | The Independent | The Independent"/>
          <p:cNvPicPr>
            <a:picLocks noChangeAspect="1" noChangeArrowheads="1"/>
          </p:cNvPicPr>
          <p:nvPr/>
        </p:nvPicPr>
        <p:blipFill>
          <a:blip r:embed="rId2" cstate="print"/>
          <a:srcRect l="31196" r="26347" b="14943"/>
          <a:stretch>
            <a:fillRect/>
          </a:stretch>
        </p:blipFill>
        <p:spPr bwMode="auto">
          <a:xfrm>
            <a:off x="9198372" y="2761011"/>
            <a:ext cx="1098807" cy="1651000"/>
          </a:xfrm>
          <a:prstGeom prst="rect">
            <a:avLst/>
          </a:prstGeom>
          <a:noFill/>
        </p:spPr>
      </p:pic>
      <p:pic>
        <p:nvPicPr>
          <p:cNvPr id="4" name="Picture 3" descr="Image result for leaking ta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85" y="3811412"/>
            <a:ext cx="1261242" cy="133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EN\Downloads\20181030_155234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/>
          <a:stretch/>
        </p:blipFill>
        <p:spPr bwMode="auto">
          <a:xfrm rot="5400000">
            <a:off x="9898978" y="630501"/>
            <a:ext cx="1911908" cy="1584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C:\Users\User\Downloads\IMG_20200122_165413.jpg"/>
          <p:cNvPicPr>
            <a:picLocks noChangeAspect="1" noChangeArrowheads="1"/>
          </p:cNvPicPr>
          <p:nvPr/>
        </p:nvPicPr>
        <p:blipFill>
          <a:blip r:embed="rId5" cstate="print"/>
          <a:srcRect t="14286" b="16117"/>
          <a:stretch>
            <a:fillRect/>
          </a:stretch>
        </p:blipFill>
        <p:spPr bwMode="auto">
          <a:xfrm>
            <a:off x="8722379" y="4794563"/>
            <a:ext cx="1574800" cy="16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52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1406769" y="164275"/>
            <a:ext cx="8326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u="sng" dirty="0"/>
              <a:t>Bins</a:t>
            </a:r>
          </a:p>
          <a:p>
            <a:r>
              <a:rPr lang="en-GB" sz="3200" dirty="0"/>
              <a:t>There are </a:t>
            </a:r>
            <a:r>
              <a:rPr lang="en-GB" sz="3200" b="1" u="sng" dirty="0"/>
              <a:t>2 bins </a:t>
            </a:r>
            <a:r>
              <a:rPr lang="en-GB" sz="3200" dirty="0"/>
              <a:t>in each classroom. </a:t>
            </a:r>
          </a:p>
          <a:p>
            <a:r>
              <a:rPr lang="en-GB" sz="3200" i="1" dirty="0"/>
              <a:t>(General Waste Bin and a Recycling Bin)</a:t>
            </a:r>
          </a:p>
          <a:p>
            <a:endParaRPr lang="en-GB" sz="3200" i="1" dirty="0"/>
          </a:p>
          <a:p>
            <a:r>
              <a:rPr lang="en-GB" sz="3200" i="1" dirty="0"/>
              <a:t>Both bins should be labelled with the right signs!</a:t>
            </a:r>
          </a:p>
          <a:p>
            <a:endParaRPr lang="en-GB" sz="3200" i="1" dirty="0">
              <a:latin typeface="Sassoon Penpals" panose="02000400000000000000" pitchFamily="50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408C3-7784-404C-9865-5DF9CB06C2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042" y="3412391"/>
            <a:ext cx="1786288" cy="1544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C935C-A677-494F-BA62-DA133C353D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3741" y="4251963"/>
            <a:ext cx="1957408" cy="1798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9B950-62BB-E740-BD8D-B1334C3952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8225" y="3492924"/>
            <a:ext cx="2205319" cy="292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727F-737B-3546-AAFF-F08B50C576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17" y="3664455"/>
            <a:ext cx="2205319" cy="2973914"/>
          </a:xfrm>
          <a:prstGeom prst="rect">
            <a:avLst/>
          </a:prstGeom>
        </p:spPr>
      </p:pic>
      <p:pic>
        <p:nvPicPr>
          <p:cNvPr id="8" name="Picture 5" descr="C:\Users\User\Downloads\IMG_20200122_165413.jpg"/>
          <p:cNvPicPr>
            <a:picLocks noChangeAspect="1" noChangeArrowheads="1"/>
          </p:cNvPicPr>
          <p:nvPr/>
        </p:nvPicPr>
        <p:blipFill>
          <a:blip r:embed="rId6" cstate="print"/>
          <a:srcRect t="14286" b="16117"/>
          <a:stretch>
            <a:fillRect/>
          </a:stretch>
        </p:blipFill>
        <p:spPr bwMode="auto">
          <a:xfrm>
            <a:off x="7566786" y="5034892"/>
            <a:ext cx="1574800" cy="16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98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863600" y="206477"/>
            <a:ext cx="999490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u="sng" dirty="0"/>
              <a:t>Eco-warriors</a:t>
            </a:r>
          </a:p>
          <a:p>
            <a:pPr>
              <a:buFont typeface="Arial" pitchFamily="34" charset="0"/>
              <a:buChar char="•"/>
            </a:pPr>
            <a:r>
              <a:rPr lang="en-GB" sz="3200" b="1" dirty="0"/>
              <a:t>Two children </a:t>
            </a:r>
            <a:r>
              <a:rPr lang="en-GB" sz="3200" dirty="0"/>
              <a:t>are chosen from each class.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Eco-warriors are to wear the Eco Warrior Badge daily.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Eco-warriors will change very 2 weeks (… because EVERYONE can help to make a difference).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highlight>
                <a:srgbClr val="FF0000"/>
              </a:highlight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/>
              <a:t>Eco-warrior badges are to be kept in class </a:t>
            </a:r>
            <a:r>
              <a:rPr lang="en-GB" sz="3200" b="1" dirty="0"/>
              <a:t>at the end of the day</a:t>
            </a:r>
            <a:r>
              <a:rPr lang="en-GB" sz="3200" dirty="0"/>
              <a:t>.</a:t>
            </a:r>
          </a:p>
          <a:p>
            <a:endParaRPr lang="en-GB" sz="3600" dirty="0">
              <a:latin typeface="Sassoon Penpals" panose="02000400000000000000" pitchFamily="50" charset="0"/>
            </a:endParaRPr>
          </a:p>
          <a:p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1BAA6C-3832-40F2-9EED-ECCCA475C0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6284" y="1193800"/>
            <a:ext cx="2480516" cy="2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1" y="-43143"/>
            <a:ext cx="9128062" cy="64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1091379" y="12026"/>
            <a:ext cx="8718767" cy="7694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u="sng" dirty="0"/>
              <a:t>Litter picking at Playtime:</a:t>
            </a:r>
          </a:p>
          <a:p>
            <a:endParaRPr lang="en-GB" sz="2000" dirty="0"/>
          </a:p>
          <a:p>
            <a:r>
              <a:rPr lang="en-GB" sz="3200" dirty="0"/>
              <a:t>Eco-warriors can </a:t>
            </a:r>
            <a:r>
              <a:rPr lang="en-GB" sz="3200" dirty="0" err="1"/>
              <a:t>litterpick</a:t>
            </a:r>
            <a:r>
              <a:rPr lang="en-GB" sz="3200" dirty="0"/>
              <a:t> the playground during Playtime. </a:t>
            </a:r>
          </a:p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i="1" dirty="0"/>
              <a:t>Remember to keep the </a:t>
            </a:r>
            <a:r>
              <a:rPr lang="en-GB" sz="3200" i="1" dirty="0" err="1"/>
              <a:t>litterpick</a:t>
            </a:r>
            <a:r>
              <a:rPr lang="en-GB" sz="3200" i="1" dirty="0"/>
              <a:t> </a:t>
            </a:r>
          </a:p>
          <a:p>
            <a:r>
              <a:rPr lang="en-GB" sz="3200" i="1" dirty="0"/>
              <a:t>	down on the ground.</a:t>
            </a:r>
          </a:p>
          <a:p>
            <a:pPr marL="571500" indent="-571500"/>
            <a:endParaRPr lang="en-GB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i="1" dirty="0"/>
              <a:t>Always hold the handle.</a:t>
            </a:r>
          </a:p>
          <a:p>
            <a:pPr marL="571500" indent="-571500"/>
            <a:endParaRPr lang="en-GB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i="1" dirty="0"/>
              <a:t>Put rubbish in the correct bin.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i="1" dirty="0"/>
          </a:p>
          <a:p>
            <a:r>
              <a:rPr lang="en-GB" sz="3200" i="1" dirty="0"/>
              <a:t>P.S. Leaves do NOT count as litter </a:t>
            </a:r>
            <a:r>
              <a:rPr lang="en-GB" sz="3200" i="1" dirty="0">
                <a:sym typeface="Wingdings" panose="05000000000000000000" pitchFamily="2" charset="2"/>
              </a:rPr>
              <a:t> </a:t>
            </a:r>
            <a:endParaRPr lang="en-GB" sz="3200" i="1" dirty="0"/>
          </a:p>
          <a:p>
            <a:endParaRPr lang="en-GB" sz="4000" dirty="0">
              <a:latin typeface="Sassoon Penpals" panose="02000400000000000000" pitchFamily="50" charset="0"/>
            </a:endParaRPr>
          </a:p>
          <a:p>
            <a:endParaRPr lang="en-US" dirty="0"/>
          </a:p>
        </p:txBody>
      </p:sp>
      <p:pic>
        <p:nvPicPr>
          <p:cNvPr id="3" name="Picture 2" descr="A picture containing text, outdoor, container, bin&#10;&#10;Description automatically generated">
            <a:extLst>
              <a:ext uri="{FF2B5EF4-FFF2-40B4-BE49-F238E27FC236}">
                <a16:creationId xmlns:a16="http://schemas.microsoft.com/office/drawing/2014/main" id="{6F4F6354-1966-4D61-BF91-E241C75B8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57">
            <a:off x="8442119" y="2220520"/>
            <a:ext cx="3134192" cy="4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1091379" y="206476"/>
            <a:ext cx="10444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>
                <a:latin typeface="Sassoon Penpals" panose="02000400000000000000" pitchFamily="50" charset="0"/>
              </a:rPr>
              <a:t>Litterpicking at Playtime</a:t>
            </a:r>
          </a:p>
          <a:p>
            <a:endParaRPr lang="en-GB" sz="3000" dirty="0">
              <a:latin typeface="Sassoon Penpals" panose="02000400000000000000" pitchFamily="50" charset="0"/>
            </a:endParaRPr>
          </a:p>
          <a:p>
            <a:endParaRPr lang="en-GB" sz="4000" dirty="0">
              <a:latin typeface="Sassoon Penpals" panose="02000400000000000000" pitchFamily="50" charset="0"/>
            </a:endParaRPr>
          </a:p>
          <a:p>
            <a:endParaRPr lang="en-US" dirty="0"/>
          </a:p>
        </p:txBody>
      </p:sp>
      <p:pic>
        <p:nvPicPr>
          <p:cNvPr id="3" name="Picture 2" descr="A picture containing person, outdoor, ground&#10;&#10;Description automatically generated">
            <a:extLst>
              <a:ext uri="{FF2B5EF4-FFF2-40B4-BE49-F238E27FC236}">
                <a16:creationId xmlns:a16="http://schemas.microsoft.com/office/drawing/2014/main" id="{DADEFAD3-9BD4-41EC-82C8-F26D876F1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401">
            <a:off x="4848321" y="1912619"/>
            <a:ext cx="3326001" cy="4434668"/>
          </a:xfrm>
          <a:prstGeom prst="rect">
            <a:avLst/>
          </a:prstGeom>
        </p:spPr>
      </p:pic>
      <p:pic>
        <p:nvPicPr>
          <p:cNvPr id="6" name="Picture 5" descr="A picture containing text, outdoor, container, bin&#10;&#10;Description automatically generated">
            <a:extLst>
              <a:ext uri="{FF2B5EF4-FFF2-40B4-BE49-F238E27FC236}">
                <a16:creationId xmlns:a16="http://schemas.microsoft.com/office/drawing/2014/main" id="{6F4F6354-1966-4D61-BF91-E241C75B8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57">
            <a:off x="8863675" y="2062711"/>
            <a:ext cx="3011245" cy="4014993"/>
          </a:xfrm>
          <a:prstGeom prst="rect">
            <a:avLst/>
          </a:prstGeom>
        </p:spPr>
      </p:pic>
      <p:pic>
        <p:nvPicPr>
          <p:cNvPr id="8" name="Picture 7" descr="A picture containing text, outdoor, ground, sidewalk&#10;&#10;Description automatically generated">
            <a:extLst>
              <a:ext uri="{FF2B5EF4-FFF2-40B4-BE49-F238E27FC236}">
                <a16:creationId xmlns:a16="http://schemas.microsoft.com/office/drawing/2014/main" id="{07C7FF96-4BC2-4638-BC31-96551B9EE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440">
            <a:off x="915688" y="2438203"/>
            <a:ext cx="2837422" cy="37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850901" y="317500"/>
            <a:ext cx="763191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u="sng" dirty="0"/>
              <a:t>Eco-warriors online</a:t>
            </a:r>
          </a:p>
          <a:p>
            <a:endParaRPr lang="en-GB" sz="3000" dirty="0"/>
          </a:p>
          <a:p>
            <a:r>
              <a:rPr lang="en-GB" sz="3200" dirty="0"/>
              <a:t>Look out for our Eco-Warriors section on our </a:t>
            </a:r>
            <a:r>
              <a:rPr lang="en-GB" sz="3200" i="1" dirty="0"/>
              <a:t>school website </a:t>
            </a:r>
            <a:r>
              <a:rPr lang="en-GB" sz="3200" i="1" dirty="0">
                <a:hlinkClick r:id="rId2"/>
              </a:rPr>
              <a:t>https://www.eps.barking-dagenham.sch.uk/eco-warriors/</a:t>
            </a:r>
            <a:r>
              <a:rPr lang="en-GB" sz="3200" i="1" dirty="0"/>
              <a:t> </a:t>
            </a:r>
          </a:p>
          <a:p>
            <a:endParaRPr lang="en-GB" sz="3200" i="1" dirty="0"/>
          </a:p>
          <a:p>
            <a:r>
              <a:rPr lang="en-GB" sz="3200" dirty="0"/>
              <a:t>Visit our website and find out all about what we have been doing and how </a:t>
            </a:r>
            <a:r>
              <a:rPr lang="en-GB" sz="3200" b="1" u="sng" dirty="0"/>
              <a:t>YOU</a:t>
            </a:r>
            <a:r>
              <a:rPr lang="en-GB" sz="3200" dirty="0"/>
              <a:t> can get involved.</a:t>
            </a:r>
          </a:p>
          <a:p>
            <a:endParaRPr lang="en-GB" sz="4000" dirty="0">
              <a:latin typeface="Sassoon Penpals" panose="02000400000000000000" pitchFamily="50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2F662-4BE6-9F40-807B-F3329DEDDA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612" y="841814"/>
            <a:ext cx="2905926" cy="51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131A9-85A2-4E66-82D5-A99C05CB8DDE}"/>
              </a:ext>
            </a:extLst>
          </p:cNvPr>
          <p:cNvSpPr txBox="1"/>
          <p:nvPr/>
        </p:nvSpPr>
        <p:spPr>
          <a:xfrm>
            <a:off x="1150373" y="589934"/>
            <a:ext cx="87187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/>
              <a:t>Eco-warriors Display Board</a:t>
            </a:r>
          </a:p>
          <a:p>
            <a:endParaRPr lang="en-GB" sz="3000" dirty="0"/>
          </a:p>
          <a:p>
            <a:r>
              <a:rPr lang="en-GB" sz="3200" dirty="0"/>
              <a:t>Look out for our Eco-warrior display board</a:t>
            </a:r>
          </a:p>
          <a:p>
            <a:r>
              <a:rPr lang="en-GB" sz="3200" i="1" dirty="0"/>
              <a:t>(near the Sports Hall).</a:t>
            </a:r>
            <a:endParaRPr lang="en-GB" sz="3200" i="1" dirty="0">
              <a:highlight>
                <a:srgbClr val="FF0000"/>
              </a:highlight>
            </a:endParaRPr>
          </a:p>
          <a:p>
            <a:endParaRPr lang="en-GB" sz="3200" i="1" dirty="0"/>
          </a:p>
          <a:p>
            <a:r>
              <a:rPr lang="en-GB" sz="3200" dirty="0"/>
              <a:t>Take a look and find out all about how we sort our rubbish and what we recycle here at Eastbury.</a:t>
            </a:r>
          </a:p>
          <a:p>
            <a:endParaRPr lang="en-US" dirty="0"/>
          </a:p>
        </p:txBody>
      </p:sp>
      <p:pic>
        <p:nvPicPr>
          <p:cNvPr id="2050" name="Picture 2" descr="Comic Text Look Out Sound Effects Pop Art Stock Illustration - Download  Image Now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4522" y="479267"/>
            <a:ext cx="2519465" cy="2519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971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E39CE598CFE4DB561822951206B6B" ma:contentTypeVersion="21" ma:contentTypeDescription="Create a new document." ma:contentTypeScope="" ma:versionID="7e2fc78fb3ed855621a3550e115a0706">
  <xsd:schema xmlns:xsd="http://www.w3.org/2001/XMLSchema" xmlns:xs="http://www.w3.org/2001/XMLSchema" xmlns:p="http://schemas.microsoft.com/office/2006/metadata/properties" xmlns:ns2="0e312439-43cc-4967-a4a9-e872a8172db7" xmlns:ns3="3a8ab8c7-f87a-4fa2-bc2d-7b1ab775f913" targetNamespace="http://schemas.microsoft.com/office/2006/metadata/properties" ma:root="true" ma:fieldsID="782d49e097d565adc5d3d5e96ddd35b7" ns2:_="" ns3:_="">
    <xsd:import namespace="0e312439-43cc-4967-a4a9-e872a8172db7"/>
    <xsd:import namespace="3a8ab8c7-f87a-4fa2-bc2d-7b1ab775f9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12439-43cc-4967-a4a9-e872a8172d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64da94c-0b09-41e5-9c2b-e751b8687b81}" ma:internalName="TaxCatchAll" ma:showField="CatchAllData" ma:web="0e312439-43cc-4967-a4a9-e872a8172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ab8c7-f87a-4fa2-bc2d-7b1ab77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0d25916-d559-4542-a661-93dc9f102a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ab8c7-f87a-4fa2-bc2d-7b1ab775f913">
      <Terms xmlns="http://schemas.microsoft.com/office/infopath/2007/PartnerControls"/>
    </lcf76f155ced4ddcb4097134ff3c332f>
    <TaxCatchAll xmlns="0e312439-43cc-4967-a4a9-e872a8172d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ADE0BC-FD97-48B7-876D-50CFABAD8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12439-43cc-4967-a4a9-e872a8172db7"/>
    <ds:schemaRef ds:uri="3a8ab8c7-f87a-4fa2-bc2d-7b1ab775f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09BF28-2347-463E-ABB6-C781211DF01B}">
  <ds:schemaRefs>
    <ds:schemaRef ds:uri="http://schemas.microsoft.com/office/2006/metadata/properties"/>
    <ds:schemaRef ds:uri="http://schemas.microsoft.com/office/infopath/2007/PartnerControls"/>
    <ds:schemaRef ds:uri="3a8ab8c7-f87a-4fa2-bc2d-7b1ab775f913"/>
    <ds:schemaRef ds:uri="0e312439-43cc-4967-a4a9-e872a8172db7"/>
  </ds:schemaRefs>
</ds:datastoreItem>
</file>

<file path=customXml/itemProps3.xml><?xml version="1.0" encoding="utf-8"?>
<ds:datastoreItem xmlns:ds="http://schemas.openxmlformats.org/officeDocument/2006/customXml" ds:itemID="{26C6BB07-DBDE-40DC-BD3E-07B7A2988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422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Eco Warriors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Proofreading Academy Student</cp:lastModifiedBy>
  <cp:revision>37</cp:revision>
  <dcterms:created xsi:type="dcterms:W3CDTF">2021-11-22T20:39:53Z</dcterms:created>
  <dcterms:modified xsi:type="dcterms:W3CDTF">2023-09-27T11:13:11Z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0x010100C46E39CE598CFE4DB561822951206B6B</vt:lpwstr>
  </property>
  <property fmtid="{D5CDD505-2E9C-101B-9397-08002B2CF9AE}" pid="3" name="MediaServiceImageTags">
    <vt:lpwstr/>
  </property>
</Properties>
</file>